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0" r:id="rId10"/>
    <p:sldId id="261" r:id="rId11"/>
    <p:sldId id="262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D519735-75D9-4999-9414-143E8E51F2F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E26CCFC-C95D-45A0-82FE-AEF324DDC038}" type="datetimeFigureOut">
              <a:rPr lang="en-US" smtClean="0"/>
              <a:t>6/10/2014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2400" y="838200"/>
            <a:ext cx="8700656" cy="1089025"/>
          </a:xfrm>
        </p:spPr>
        <p:txBody>
          <a:bodyPr/>
          <a:lstStyle/>
          <a:p>
            <a:pPr algn="ctr"/>
            <a:r>
              <a:rPr lang="en-US" sz="4300" dirty="0" smtClean="0"/>
              <a:t>Servo and Stepper Motor Interfacing</a:t>
            </a:r>
            <a:endParaRPr lang="en-US" sz="4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565990"/>
            <a:ext cx="4191000" cy="1752600"/>
          </a:xfrm>
        </p:spPr>
        <p:txBody>
          <a:bodyPr>
            <a:normAutofit/>
          </a:bodyPr>
          <a:lstStyle/>
          <a:p>
            <a:pPr algn="l"/>
            <a:r>
              <a:rPr lang="en-US" sz="2300" dirty="0" smtClean="0">
                <a:solidFill>
                  <a:schemeClr val="accent1">
                    <a:lumMod val="50000"/>
                  </a:schemeClr>
                </a:solidFill>
              </a:rPr>
              <a:t>Team members:</a:t>
            </a:r>
          </a:p>
          <a:p>
            <a:pPr algn="l"/>
            <a:r>
              <a:rPr lang="en-US" sz="2300" dirty="0" smtClean="0">
                <a:solidFill>
                  <a:schemeClr val="accent1">
                    <a:lumMod val="50000"/>
                  </a:schemeClr>
                </a:solidFill>
              </a:rPr>
              <a:t>Joel Manish Pinto</a:t>
            </a:r>
          </a:p>
          <a:p>
            <a:pPr algn="l"/>
            <a:r>
              <a:rPr lang="en-US" sz="2300" dirty="0" smtClean="0">
                <a:solidFill>
                  <a:schemeClr val="accent1">
                    <a:lumMod val="50000"/>
                  </a:schemeClr>
                </a:solidFill>
              </a:rPr>
              <a:t>Vishal H. Rajai</a:t>
            </a:r>
            <a:endParaRPr lang="en-US" sz="2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3273" y="3642071"/>
            <a:ext cx="29025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chemeClr val="accent1">
                    <a:lumMod val="50000"/>
                  </a:schemeClr>
                </a:solidFill>
              </a:rPr>
              <a:t>Mentor:</a:t>
            </a:r>
          </a:p>
          <a:p>
            <a:r>
              <a:rPr lang="en-US" sz="2300" dirty="0" smtClean="0">
                <a:solidFill>
                  <a:schemeClr val="accent1">
                    <a:lumMod val="50000"/>
                  </a:schemeClr>
                </a:solidFill>
              </a:rPr>
              <a:t>Bhavin Upadhyay</a:t>
            </a:r>
          </a:p>
        </p:txBody>
      </p:sp>
    </p:spTree>
    <p:extLst>
      <p:ext uri="{BB962C8B-B14F-4D97-AF65-F5344CB8AC3E}">
        <p14:creationId xmlns:p14="http://schemas.microsoft.com/office/powerpoint/2010/main" val="20071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100" dirty="0" smtClean="0"/>
              <a:t>Experience of last two weeks in project</a:t>
            </a:r>
            <a:endParaRPr lang="en-US" sz="4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Excellent atmosphere for learning and concentrating on work</a:t>
            </a:r>
          </a:p>
          <a:p>
            <a:r>
              <a:rPr lang="en-US" dirty="0" smtClean="0"/>
              <a:t>Helpful and guiding mentors</a:t>
            </a:r>
          </a:p>
          <a:p>
            <a:r>
              <a:rPr lang="en-US" dirty="0" smtClean="0"/>
              <a:t>Easy access to otherwise expensive components like power supply units, servos, oscilloscope, etc.</a:t>
            </a:r>
          </a:p>
          <a:p>
            <a:r>
              <a:rPr lang="en-US" dirty="0" smtClean="0"/>
              <a:t>Enjoyed the ‘learning while doing’ experience.</a:t>
            </a:r>
          </a:p>
          <a:p>
            <a:r>
              <a:rPr lang="en-US" dirty="0" smtClean="0"/>
              <a:t>Came across people from different parts of the country striving to achieve a common goal.</a:t>
            </a:r>
          </a:p>
          <a:p>
            <a:r>
              <a:rPr lang="en-US" dirty="0" smtClean="0"/>
              <a:t>Got an opportunity to work on an ARM microcontroller for the first time.</a:t>
            </a:r>
          </a:p>
          <a:p>
            <a:r>
              <a:rPr lang="en-US" dirty="0" smtClean="0"/>
              <a:t>Greatly increased our understanding about servo and stepper motors.</a:t>
            </a:r>
          </a:p>
          <a:p>
            <a:r>
              <a:rPr lang="en-US" dirty="0" smtClean="0"/>
              <a:t>Applied </a:t>
            </a:r>
            <a:r>
              <a:rPr lang="en-US" i="1" dirty="0" smtClean="0"/>
              <a:t>Control Theory</a:t>
            </a:r>
            <a:r>
              <a:rPr lang="en-US" dirty="0" smtClean="0"/>
              <a:t> concepts for the first time in real life.</a:t>
            </a:r>
          </a:p>
        </p:txBody>
      </p:sp>
    </p:spTree>
    <p:extLst>
      <p:ext uri="{BB962C8B-B14F-4D97-AF65-F5344CB8AC3E}">
        <p14:creationId xmlns:p14="http://schemas.microsoft.com/office/powerpoint/2010/main" val="139719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100" dirty="0" smtClean="0"/>
              <a:t>Planning for next four weeks</a:t>
            </a:r>
            <a:endParaRPr lang="en-US" sz="4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/>
              <a:t>This week:</a:t>
            </a:r>
          </a:p>
          <a:p>
            <a:r>
              <a:rPr lang="en-US" dirty="0" smtClean="0"/>
              <a:t>We </a:t>
            </a:r>
            <a:r>
              <a:rPr lang="en-US" dirty="0"/>
              <a:t>would be ready with documentation and video tutorials for interfacing both motors with </a:t>
            </a:r>
            <a:r>
              <a:rPr lang="en-US" dirty="0" smtClean="0"/>
              <a:t>both controllers </a:t>
            </a:r>
            <a:r>
              <a:rPr lang="en-US" dirty="0"/>
              <a:t>and for other things like speed control, etc. till end of this week.</a:t>
            </a:r>
          </a:p>
          <a:p>
            <a:r>
              <a:rPr lang="en-US" dirty="0"/>
              <a:t>Would interface stepper motor with LPC2148.</a:t>
            </a:r>
          </a:p>
          <a:p>
            <a:r>
              <a:rPr lang="en-US" dirty="0" smtClean="0"/>
              <a:t>We would be studying actuators, joints, etc. materials needed for designing a robotic arm</a:t>
            </a:r>
          </a:p>
          <a:p>
            <a:pPr marL="114300" indent="0">
              <a:buNone/>
            </a:pPr>
            <a:r>
              <a:rPr lang="en-US" dirty="0" smtClean="0"/>
              <a:t>Next 3 weeks:</a:t>
            </a:r>
          </a:p>
          <a:p>
            <a:r>
              <a:rPr lang="en-US" dirty="0" smtClean="0"/>
              <a:t>We are planning to come up with a basic working prototype of a robotic arm and explore various methods for controlling it wirelessly.</a:t>
            </a:r>
          </a:p>
        </p:txBody>
      </p:sp>
    </p:spTree>
    <p:extLst>
      <p:ext uri="{BB962C8B-B14F-4D97-AF65-F5344CB8AC3E}">
        <p14:creationId xmlns:p14="http://schemas.microsoft.com/office/powerpoint/2010/main" val="4732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7620000" cy="1143000"/>
          </a:xfrm>
        </p:spPr>
        <p:txBody>
          <a:bodyPr/>
          <a:lstStyle/>
          <a:p>
            <a:pPr algn="ctr"/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7435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Project Idea and Work  Assigned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The main project idea is to learn about different kinds of motors and apply the knowledge to design and make a robotic arm.</a:t>
            </a:r>
          </a:p>
          <a:p>
            <a:pPr marL="114300" indent="0">
              <a:buNone/>
            </a:pPr>
            <a:r>
              <a:rPr lang="en-US" dirty="0" smtClean="0"/>
              <a:t>Work assigned:</a:t>
            </a:r>
          </a:p>
          <a:p>
            <a:r>
              <a:rPr lang="en-US" dirty="0" smtClean="0"/>
              <a:t>Study different kind of motors (stepper and servo motors).</a:t>
            </a:r>
          </a:p>
          <a:p>
            <a:r>
              <a:rPr lang="en-US" dirty="0" smtClean="0"/>
              <a:t>Interface both motors with the AVR-based Firebird V.</a:t>
            </a:r>
          </a:p>
          <a:p>
            <a:r>
              <a:rPr lang="en-US" dirty="0" smtClean="0"/>
              <a:t>Interface both motors again with the ARM controller.</a:t>
            </a:r>
          </a:p>
          <a:p>
            <a:r>
              <a:rPr lang="en-US" dirty="0" smtClean="0"/>
              <a:t>Study concepts like DOF, actuators, joints, etc. needed for designing a robotic arm.</a:t>
            </a:r>
          </a:p>
          <a:p>
            <a:r>
              <a:rPr lang="en-US" dirty="0" smtClean="0"/>
              <a:t>Design and make a robotic arm with a gripper.</a:t>
            </a:r>
          </a:p>
          <a:p>
            <a:r>
              <a:rPr lang="en-US" dirty="0" smtClean="0"/>
              <a:t>Work on creating an effective method to control the robotic arm (wired/wireless).</a:t>
            </a:r>
          </a:p>
        </p:txBody>
      </p:sp>
    </p:spTree>
    <p:extLst>
      <p:ext uri="{BB962C8B-B14F-4D97-AF65-F5344CB8AC3E}">
        <p14:creationId xmlns:p14="http://schemas.microsoft.com/office/powerpoint/2010/main" val="27183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100" dirty="0" smtClean="0"/>
              <a:t>Completion Status</a:t>
            </a:r>
            <a:endParaRPr lang="en-US" sz="4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Studied internal working and fundamental principles of servo and stepper motors.</a:t>
            </a:r>
          </a:p>
          <a:p>
            <a:r>
              <a:rPr lang="en-US" dirty="0" smtClean="0"/>
              <a:t>Interfaced both motors with ATmega2560.</a:t>
            </a:r>
            <a:endParaRPr lang="en-US" dirty="0"/>
          </a:p>
          <a:p>
            <a:r>
              <a:rPr lang="en-US" dirty="0" smtClean="0"/>
              <a:t>Programmed controller for driving stepper motor in both directions in full step, half step and wave step modes.</a:t>
            </a:r>
          </a:p>
          <a:p>
            <a:r>
              <a:rPr lang="en-US" dirty="0" smtClean="0"/>
              <a:t>Wrote a header file with code for driving multiple servo motors simultaneously with 1⁰ precision.</a:t>
            </a:r>
          </a:p>
          <a:p>
            <a:r>
              <a:rPr lang="en-US" dirty="0" smtClean="0"/>
              <a:t>Implemented servo speed control.</a:t>
            </a:r>
          </a:p>
          <a:p>
            <a:r>
              <a:rPr lang="en-US" dirty="0" smtClean="0"/>
              <a:t>Experimented on servo by running it on a wide range of PWM operating frequency and studying the effect on the torque.</a:t>
            </a:r>
          </a:p>
          <a:p>
            <a:r>
              <a:rPr lang="en-US" dirty="0" smtClean="0"/>
              <a:t>Practically analysed relation between step frequency vs. current consumption thereby giving us an idea of the speed vs. torque curve for a stepper motor.</a:t>
            </a:r>
          </a:p>
        </p:txBody>
      </p:sp>
    </p:spTree>
    <p:extLst>
      <p:ext uri="{BB962C8B-B14F-4D97-AF65-F5344CB8AC3E}">
        <p14:creationId xmlns:p14="http://schemas.microsoft.com/office/powerpoint/2010/main" val="25478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Studied the concept of ‘Degrees of Freedom’.</a:t>
            </a:r>
          </a:p>
          <a:p>
            <a:r>
              <a:rPr lang="en-US" dirty="0" smtClean="0"/>
              <a:t>Acquired basic idea regarding ARM family MCUs and its general architecture.</a:t>
            </a:r>
          </a:p>
          <a:p>
            <a:r>
              <a:rPr lang="en-US" dirty="0" smtClean="0"/>
              <a:t>Coded the simple Buzzer Beep example for ARM7 (LPC2148).</a:t>
            </a:r>
          </a:p>
          <a:p>
            <a:r>
              <a:rPr lang="en-US" dirty="0" smtClean="0"/>
              <a:t>Interfaced servo motor with LPC2148 (with 1⁰ precision).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2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100" dirty="0" smtClean="0"/>
              <a:t>Stepper Motor Characteristics</a:t>
            </a:r>
            <a:endParaRPr lang="en-US" sz="41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749347"/>
            <a:ext cx="8077200" cy="45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36" y="1752600"/>
            <a:ext cx="806552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36" y="1752600"/>
            <a:ext cx="806552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0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100" dirty="0" smtClean="0"/>
              <a:t>Servo Speed Control Demo</a:t>
            </a:r>
            <a:endParaRPr lang="en-US" sz="4100" dirty="0"/>
          </a:p>
        </p:txBody>
      </p:sp>
      <p:pic>
        <p:nvPicPr>
          <p:cNvPr id="4" name="Servo Speed Contro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57375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368296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/>
              <a:t>Role of each member:</a:t>
            </a:r>
          </a:p>
          <a:p>
            <a:r>
              <a:rPr lang="en-US" dirty="0" smtClean="0"/>
              <a:t>Basically, we both worked as a team.</a:t>
            </a:r>
          </a:p>
          <a:p>
            <a:r>
              <a:rPr lang="en-US" dirty="0" smtClean="0"/>
              <a:t>Studied motors from various sources, discussed and shared knowledge with each other</a:t>
            </a:r>
          </a:p>
          <a:p>
            <a:r>
              <a:rPr lang="en-US" dirty="0" smtClean="0"/>
              <a:t>Developed algorithms for different programs</a:t>
            </a:r>
          </a:p>
          <a:p>
            <a:r>
              <a:rPr lang="en-US" dirty="0" smtClean="0"/>
              <a:t>Coding was mostly done by Joel.</a:t>
            </a:r>
          </a:p>
          <a:p>
            <a:r>
              <a:rPr lang="en-US" dirty="0" smtClean="0"/>
              <a:t>Mathematical </a:t>
            </a:r>
            <a:r>
              <a:rPr lang="en-US" dirty="0" err="1" smtClean="0"/>
              <a:t>eqs</a:t>
            </a:r>
            <a:r>
              <a:rPr lang="en-US" dirty="0" smtClean="0"/>
              <a:t> and simplifying them was mostly done by Vishal.</a:t>
            </a:r>
          </a:p>
          <a:p>
            <a:r>
              <a:rPr lang="en-US" dirty="0" smtClean="0"/>
              <a:t>We both helped each other understanding different concepts like different types of torques, DOF, architecture of ARM, etc. by learning it from various sources and discussing it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18213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468</TotalTime>
  <Words>559</Words>
  <Application>Microsoft Office PowerPoint</Application>
  <PresentationFormat>On-screen Show (4:3)</PresentationFormat>
  <Paragraphs>53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</vt:lpstr>
      <vt:lpstr>Adjacency</vt:lpstr>
      <vt:lpstr>Servo and Stepper Motor Interfacing</vt:lpstr>
      <vt:lpstr>Project Idea and Work  Assigned</vt:lpstr>
      <vt:lpstr>Completion Status</vt:lpstr>
      <vt:lpstr>PowerPoint Presentation</vt:lpstr>
      <vt:lpstr>Stepper Motor Characteristics</vt:lpstr>
      <vt:lpstr>PowerPoint Presentation</vt:lpstr>
      <vt:lpstr>PowerPoint Presentation</vt:lpstr>
      <vt:lpstr>Servo Speed Control Demo</vt:lpstr>
      <vt:lpstr>PowerPoint Presentation</vt:lpstr>
      <vt:lpstr>Experience of last two weeks in project</vt:lpstr>
      <vt:lpstr>Planning for next four weeks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Interfacing Servo and stepper motor with firebird v and to design a robotic arm</dc:title>
  <dc:creator>Power User</dc:creator>
  <cp:lastModifiedBy>Joel M Pinto</cp:lastModifiedBy>
  <cp:revision>23</cp:revision>
  <dcterms:created xsi:type="dcterms:W3CDTF">2014-06-08T12:30:17Z</dcterms:created>
  <dcterms:modified xsi:type="dcterms:W3CDTF">2014-06-10T07:23:37Z</dcterms:modified>
</cp:coreProperties>
</file>